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3" r:id="rId1"/>
  </p:sldMasterIdLst>
  <p:notesMasterIdLst>
    <p:notesMasterId r:id="rId7"/>
  </p:notesMasterIdLst>
  <p:handoutMasterIdLst>
    <p:handoutMasterId r:id="rId8"/>
  </p:handoutMasterIdLst>
  <p:sldIdLst>
    <p:sldId id="257" r:id="rId2"/>
    <p:sldId id="261" r:id="rId3"/>
    <p:sldId id="262" r:id="rId4"/>
    <p:sldId id="263" r:id="rId5"/>
    <p:sldId id="264" r:id="rId6"/>
  </p:sldIdLst>
  <p:sldSz cx="12192000" cy="6858000"/>
  <p:notesSz cx="6858000" cy="9144000"/>
  <p:defaultTextStyle>
    <a:defPPr algn="r" rtl="1"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01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Circle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 rtlCol="1"/>
        <a:lstStyle/>
        <a:p>
          <a:pPr rtl="1"/>
          <a:endParaRPr lang="en-US"/>
        </a:p>
      </dgm:t>
    </dgm:pt>
    <dgm:pt modelId="{1C383F32-22E8-4F62-A3E0-BDC3D5F48992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dirty="0"/>
            <a:t>Studying React-Native, establishing the foundation for the POC and begin developing it.</a:t>
          </a:r>
          <a:endParaRPr lang="he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gm:t>
    </dgm:pt>
    <dgm:pt modelId="{A7920A2F-3244-4159-AF04-6A1D38B7B317}" type="parTrans" cxnId="{C4CCE57E-E871-46D6-BAD5-880252C95D22}">
      <dgm:prSet/>
      <dgm:spPr/>
      <dgm:t>
        <a:bodyPr rtlCol="1"/>
        <a:lstStyle/>
        <a:p>
          <a:pPr rtl="1"/>
          <a:endParaRPr lang="en-US"/>
        </a:p>
      </dgm:t>
    </dgm:pt>
    <dgm:pt modelId="{8500F72A-2C6D-4FDF-9C1D-CA691380EB0B}" type="sibTrans" cxnId="{C4CCE57E-E871-46D6-BAD5-880252C95D22}">
      <dgm:prSet/>
      <dgm:spPr/>
      <dgm:t>
        <a:bodyPr rtlCol="1"/>
        <a:lstStyle/>
        <a:p>
          <a:pPr rtl="1"/>
          <a:endParaRPr lang="en-US"/>
        </a:p>
      </dgm:t>
    </dgm:pt>
    <dgm:pt modelId="{E494B288-5112-4A37-95C4-5AB133E2B2FA}">
      <dgm:prSet/>
      <dgm:spPr/>
      <dgm:t>
        <a:bodyPr/>
        <a:lstStyle/>
        <a:p>
          <a:pPr algn="l" rtl="0">
            <a:lnSpc>
              <a:spcPct val="100000"/>
            </a:lnSpc>
            <a:defRPr cap="all"/>
          </a:pPr>
          <a:r>
            <a:rPr lang="en-US" cap="none" dirty="0"/>
            <a:t>Completing the design process and finalizing the ADD.</a:t>
          </a:r>
          <a:endParaRPr lang="en-IL" cap="none" dirty="0"/>
        </a:p>
      </dgm:t>
    </dgm:pt>
    <dgm:pt modelId="{4B58D194-F932-4040-ABCB-C45659332FA3}" type="parTrans" cxnId="{50763072-D1FD-4FD1-B315-C26ABAC0DCCC}">
      <dgm:prSet/>
      <dgm:spPr/>
      <dgm:t>
        <a:bodyPr/>
        <a:lstStyle/>
        <a:p>
          <a:endParaRPr lang="en-IL"/>
        </a:p>
      </dgm:t>
    </dgm:pt>
    <dgm:pt modelId="{829155E2-BE51-408E-8914-8D0F5BDD5DC8}" type="sibTrans" cxnId="{50763072-D1FD-4FD1-B315-C26ABAC0DCCC}">
      <dgm:prSet/>
      <dgm:spPr/>
      <dgm:t>
        <a:bodyPr/>
        <a:lstStyle/>
        <a:p>
          <a:endParaRPr lang="en-IL"/>
        </a:p>
      </dgm:t>
    </dgm:pt>
    <dgm:pt modelId="{50B3CE7C-E10B-4E23-BD93-03664997C932}" type="pres">
      <dgm:prSet presAssocID="{01A66772-F185-4D58-B8BB-E9370D7A7A2B}" presName="root" presStyleCnt="0">
        <dgm:presLayoutVars>
          <dgm:dir val="rev"/>
          <dgm:resizeHandles val="exact"/>
        </dgm:presLayoutVars>
      </dgm:prSet>
      <dgm:spPr/>
    </dgm:pt>
    <dgm:pt modelId="{ECFA770B-DE2C-4683-A038-58D0FE44BC27}" type="pres">
      <dgm:prSet presAssocID="{1C383F32-22E8-4F62-A3E0-BDC3D5F48992}" presName="compNode" presStyleCnt="0"/>
      <dgm:spPr/>
    </dgm:pt>
    <dgm:pt modelId="{FF93E135-77D6-48A0-8871-9BC93D705D06}" type="pres">
      <dgm:prSet presAssocID="{1C383F32-22E8-4F62-A3E0-BDC3D5F48992}" presName="iconBgRect" presStyleLbl="bgShp" presStyleIdx="0" presStyleCnt="2" custLinFactNeighborX="-365" custLinFactNeighborY="730"/>
      <dgm:spPr/>
    </dgm:pt>
    <dgm:pt modelId="{39509775-983E-4110-B989-EE2CD6514BE0}" type="pres">
      <dgm:prSet presAssocID="{1C383F32-22E8-4F62-A3E0-BDC3D5F48992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מתכנת זכר עם מילוי מלא"/>
        </a:ext>
      </dgm:extLst>
    </dgm:pt>
    <dgm:pt modelId="{493B43B2-705C-4AE5-8A77-D8DEEDA1B5CF}" type="pres">
      <dgm:prSet presAssocID="{1C383F32-22E8-4F62-A3E0-BDC3D5F48992}" presName="spaceRect" presStyleCnt="0"/>
      <dgm:spPr/>
    </dgm:pt>
    <dgm:pt modelId="{1AEDC777-00B3-41D7-9AE1-23D741E941C3}" type="pres">
      <dgm:prSet presAssocID="{1C383F32-22E8-4F62-A3E0-BDC3D5F48992}" presName="textRect" presStyleLbl="revTx" presStyleIdx="0" presStyleCnt="2">
        <dgm:presLayoutVars>
          <dgm:chMax val="1"/>
          <dgm:chPref val="1"/>
        </dgm:presLayoutVars>
      </dgm:prSet>
      <dgm:spPr/>
    </dgm:pt>
    <dgm:pt modelId="{2EBC2F46-E0FB-454C-A2DD-01D575EF90D2}" type="pres">
      <dgm:prSet presAssocID="{8500F72A-2C6D-4FDF-9C1D-CA691380EB0B}" presName="sibTrans" presStyleCnt="0"/>
      <dgm:spPr/>
    </dgm:pt>
    <dgm:pt modelId="{06506603-6E75-47C4-B4CC-4B2956D5D843}" type="pres">
      <dgm:prSet presAssocID="{E494B288-5112-4A37-95C4-5AB133E2B2FA}" presName="compNode" presStyleCnt="0"/>
      <dgm:spPr/>
    </dgm:pt>
    <dgm:pt modelId="{26B8415D-5632-4E5B-8779-5E1CC2A8C148}" type="pres">
      <dgm:prSet presAssocID="{E494B288-5112-4A37-95C4-5AB133E2B2FA}" presName="iconBgRect" presStyleLbl="bgShp" presStyleIdx="1" presStyleCnt="2"/>
      <dgm:spPr/>
    </dgm:pt>
    <dgm:pt modelId="{14445890-FE7B-4A2A-9FEF-6274FD7717CD}" type="pres">
      <dgm:prSet presAssocID="{E494B288-5112-4A37-95C4-5AB133E2B2F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עיצוב אתרים קו מיתאר"/>
        </a:ext>
      </dgm:extLst>
    </dgm:pt>
    <dgm:pt modelId="{1D9B94D0-A2D0-4006-90BD-98AB03659A1B}" type="pres">
      <dgm:prSet presAssocID="{E494B288-5112-4A37-95C4-5AB133E2B2FA}" presName="spaceRect" presStyleCnt="0"/>
      <dgm:spPr/>
    </dgm:pt>
    <dgm:pt modelId="{7A759B8D-8EAA-4374-8259-64490759A704}" type="pres">
      <dgm:prSet presAssocID="{E494B288-5112-4A37-95C4-5AB133E2B2F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76D3A6A-6EA7-4483-BB12-0BD4A7D7AF9D}" type="presOf" srcId="{01A66772-F185-4D58-B8BB-E9370D7A7A2B}" destId="{50B3CE7C-E10B-4E23-BD93-03664997C932}" srcOrd="0" destOrd="0" presId="urn:microsoft.com/office/officeart/2018/5/layout/IconCircleLabelList"/>
    <dgm:cxn modelId="{1496FC70-DB8B-48D4-98DE-DD2856E389EE}" type="presOf" srcId="{1C383F32-22E8-4F62-A3E0-BDC3D5F48992}" destId="{1AEDC777-00B3-41D7-9AE1-23D741E941C3}" srcOrd="0" destOrd="0" presId="urn:microsoft.com/office/officeart/2018/5/layout/IconCircleLabelList"/>
    <dgm:cxn modelId="{50763072-D1FD-4FD1-B315-C26ABAC0DCCC}" srcId="{01A66772-F185-4D58-B8BB-E9370D7A7A2B}" destId="{E494B288-5112-4A37-95C4-5AB133E2B2FA}" srcOrd="1" destOrd="0" parTransId="{4B58D194-F932-4040-ABCB-C45659332FA3}" sibTransId="{829155E2-BE51-408E-8914-8D0F5BDD5DC8}"/>
    <dgm:cxn modelId="{8FE51F78-396D-4BD9-A6F5-D1ACB180F0E3}" type="presOf" srcId="{E494B288-5112-4A37-95C4-5AB133E2B2FA}" destId="{7A759B8D-8EAA-4374-8259-64490759A704}" srcOrd="0" destOrd="0" presId="urn:microsoft.com/office/officeart/2018/5/layout/IconCircleLabelList"/>
    <dgm:cxn modelId="{C4CCE57E-E871-46D6-BAD5-880252C95D22}" srcId="{01A66772-F185-4D58-B8BB-E9370D7A7A2B}" destId="{1C383F32-22E8-4F62-A3E0-BDC3D5F48992}" srcOrd="0" destOrd="0" parTransId="{A7920A2F-3244-4159-AF04-6A1D38B7B317}" sibTransId="{8500F72A-2C6D-4FDF-9C1D-CA691380EB0B}"/>
    <dgm:cxn modelId="{3A7F4DB9-1469-4F58-B633-24B7EEE084D1}" type="presParOf" srcId="{50B3CE7C-E10B-4E23-BD93-03664997C932}" destId="{ECFA770B-DE2C-4683-A038-58D0FE44BC27}" srcOrd="0" destOrd="0" presId="urn:microsoft.com/office/officeart/2018/5/layout/IconCircleLabelList"/>
    <dgm:cxn modelId="{91311827-CDAC-4BA8-B4A3-117AFD1CEE2D}" type="presParOf" srcId="{ECFA770B-DE2C-4683-A038-58D0FE44BC27}" destId="{FF93E135-77D6-48A0-8871-9BC93D705D06}" srcOrd="0" destOrd="0" presId="urn:microsoft.com/office/officeart/2018/5/layout/IconCircleLabelList"/>
    <dgm:cxn modelId="{83B7CA40-11B7-4507-8422-A40F02D469B2}" type="presParOf" srcId="{ECFA770B-DE2C-4683-A038-58D0FE44BC27}" destId="{39509775-983E-4110-B989-EE2CD6514BE0}" srcOrd="1" destOrd="0" presId="urn:microsoft.com/office/officeart/2018/5/layout/IconCircleLabelList"/>
    <dgm:cxn modelId="{A44BB251-01EB-4DEF-A28C-6D495183E4DC}" type="presParOf" srcId="{ECFA770B-DE2C-4683-A038-58D0FE44BC27}" destId="{493B43B2-705C-4AE5-8A77-D8DEEDA1B5CF}" srcOrd="2" destOrd="0" presId="urn:microsoft.com/office/officeart/2018/5/layout/IconCircleLabelList"/>
    <dgm:cxn modelId="{1EFA52DF-3C80-4DAA-BED6-AFE2F81796B2}" type="presParOf" srcId="{ECFA770B-DE2C-4683-A038-58D0FE44BC27}" destId="{1AEDC777-00B3-41D7-9AE1-23D741E941C3}" srcOrd="3" destOrd="0" presId="urn:microsoft.com/office/officeart/2018/5/layout/IconCircleLabelList"/>
    <dgm:cxn modelId="{303B6FAD-4AB7-46FF-8FAE-E3E7DB0D79B5}" type="presParOf" srcId="{50B3CE7C-E10B-4E23-BD93-03664997C932}" destId="{2EBC2F46-E0FB-454C-A2DD-01D575EF90D2}" srcOrd="1" destOrd="0" presId="urn:microsoft.com/office/officeart/2018/5/layout/IconCircleLabelList"/>
    <dgm:cxn modelId="{E3B20DCE-E298-437B-9B5C-DB29391B08C6}" type="presParOf" srcId="{50B3CE7C-E10B-4E23-BD93-03664997C932}" destId="{06506603-6E75-47C4-B4CC-4B2956D5D843}" srcOrd="2" destOrd="0" presId="urn:microsoft.com/office/officeart/2018/5/layout/IconCircleLabelList"/>
    <dgm:cxn modelId="{043BC1C0-EF62-4F99-8568-AF4AE07125A2}" type="presParOf" srcId="{06506603-6E75-47C4-B4CC-4B2956D5D843}" destId="{26B8415D-5632-4E5B-8779-5E1CC2A8C148}" srcOrd="0" destOrd="0" presId="urn:microsoft.com/office/officeart/2018/5/layout/IconCircleLabelList"/>
    <dgm:cxn modelId="{7471A90C-17D7-47CC-871E-01A2D5B1DEDC}" type="presParOf" srcId="{06506603-6E75-47C4-B4CC-4B2956D5D843}" destId="{14445890-FE7B-4A2A-9FEF-6274FD7717CD}" srcOrd="1" destOrd="0" presId="urn:microsoft.com/office/officeart/2018/5/layout/IconCircleLabelList"/>
    <dgm:cxn modelId="{F53D046C-029E-4B9C-8E8E-47129A0BBD4A}" type="presParOf" srcId="{06506603-6E75-47C4-B4CC-4B2956D5D843}" destId="{1D9B94D0-A2D0-4006-90BD-98AB03659A1B}" srcOrd="2" destOrd="0" presId="urn:microsoft.com/office/officeart/2018/5/layout/IconCircleLabelList"/>
    <dgm:cxn modelId="{277649EA-75D7-4C7A-89B7-D31470AEBFF2}" type="presParOf" srcId="{06506603-6E75-47C4-B4CC-4B2956D5D843}" destId="{7A759B8D-8EAA-4374-8259-64490759A70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3E135-77D6-48A0-8871-9BC93D705D06}">
      <dsp:nvSpPr>
        <dsp:cNvPr id="0" name=""/>
        <dsp:cNvSpPr/>
      </dsp:nvSpPr>
      <dsp:spPr>
        <a:xfrm>
          <a:off x="6038184" y="78836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9509775-983E-4110-B989-EE2CD6514BE0}">
      <dsp:nvSpPr>
        <dsp:cNvPr id="0" name=""/>
        <dsp:cNvSpPr/>
      </dsp:nvSpPr>
      <dsp:spPr>
        <a:xfrm>
          <a:off x="6514199" y="530805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EDC777-00B3-41D7-9AE1-23D741E941C3}">
      <dsp:nvSpPr>
        <dsp:cNvPr id="0" name=""/>
        <dsp:cNvSpPr/>
      </dsp:nvSpPr>
      <dsp:spPr>
        <a:xfrm>
          <a:off x="5344199" y="2942806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1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Studying React-Native, establishing the foundation for the POC and begin developing it.</a:t>
          </a:r>
          <a:endParaRPr lang="he" sz="1500" kern="1200" dirty="0">
            <a:latin typeface="Tahoma" panose="020B0604030504040204" pitchFamily="34" charset="0"/>
            <a:ea typeface="Tahoma" panose="020B0604030504040204" pitchFamily="34" charset="0"/>
            <a:cs typeface="Tahoma" panose="020B0604030504040204" pitchFamily="34" charset="0"/>
          </a:endParaRPr>
        </a:p>
      </dsp:txBody>
      <dsp:txXfrm>
        <a:off x="5344199" y="2942806"/>
        <a:ext cx="3600000" cy="720000"/>
      </dsp:txXfrm>
    </dsp:sp>
    <dsp:sp modelId="{26B8415D-5632-4E5B-8779-5E1CC2A8C148}">
      <dsp:nvSpPr>
        <dsp:cNvPr id="0" name=""/>
        <dsp:cNvSpPr/>
      </dsp:nvSpPr>
      <dsp:spPr>
        <a:xfrm>
          <a:off x="1816199" y="62805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4445890-FE7B-4A2A-9FEF-6274FD7717CD}">
      <dsp:nvSpPr>
        <dsp:cNvPr id="0" name=""/>
        <dsp:cNvSpPr/>
      </dsp:nvSpPr>
      <dsp:spPr>
        <a:xfrm>
          <a:off x="2284199" y="530805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759B8D-8EAA-4374-8259-64490759A704}">
      <dsp:nvSpPr>
        <dsp:cNvPr id="0" name=""/>
        <dsp:cNvSpPr/>
      </dsp:nvSpPr>
      <dsp:spPr>
        <a:xfrm>
          <a:off x="1114199" y="2942806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cap="none" dirty="0"/>
            <a:t>Completing the design process and finalizing the ADD.</a:t>
          </a:r>
          <a:endParaRPr lang="en-IL" sz="1500" kern="1200" cap="none" dirty="0"/>
        </a:p>
      </dsp:txBody>
      <dsp:txXfrm>
        <a:off x="1114199" y="2942806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r" rtl="1"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en-US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A19057D7-29C8-4098-AA5A-D5B5080A0273}" type="datetime1">
              <a:rPr lang="he-IL" smtClean="0"/>
              <a:t>ט"ז/טבת/תשפ"ג</a:t>
            </a:fld>
            <a:endParaRPr lang="en-US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97ACF5E7-ACB0-497B-A8C6-F2E617B4631D}" type="slidenum">
              <a:rPr lang="en-US" smtClean="0"/>
              <a:pPr algn="l" rtl="1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gif>
</file>

<file path=ppt/media/image11.png>
</file>

<file path=ppt/media/image12.png>
</file>

<file path=ppt/media/image2.jpeg>
</file>

<file path=ppt/media/image3.png>
</file>

<file path=ppt/media/image4.svg>
</file>

<file path=ppt/media/image5.png>
</file>

<file path=ppt/media/image6.sv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fld id="{487BAAEE-F7BD-4A16-8518-0FD93306B6A0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"/>
              <a:t>לחץ כדי לערוך סגנונות טקסט של תבנית בסיס</a:t>
            </a:r>
          </a:p>
          <a:p>
            <a:pPr lvl="1" rtl="1"/>
            <a:r>
              <a:rPr lang="he"/>
              <a:t>רמה שניה</a:t>
            </a:r>
          </a:p>
          <a:p>
            <a:pPr lvl="2" rtl="1"/>
            <a:r>
              <a:rPr lang="he"/>
              <a:t>רמה שלישית</a:t>
            </a:r>
          </a:p>
          <a:p>
            <a:pPr lvl="3" rtl="1"/>
            <a:r>
              <a:rPr lang="he"/>
              <a:t>רמה רביעית</a:t>
            </a:r>
          </a:p>
          <a:p>
            <a:pPr lvl="4" rtl="1"/>
            <a:r>
              <a:rPr lang="he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fld id="{37A705E3-E620-489D-9973-6221209A4B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/>
          </a:p>
        </p:txBody>
      </p:sp>
      <p:sp useBgFill="1">
        <p:nvSpPr>
          <p:cNvPr id="10" name="מלבן 9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1" name="מלבן 10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5" name="מלבן 14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מחבר ישר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מחבר ישר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מחבר ישר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1629101" y="2244830"/>
            <a:ext cx="8933796" cy="2437232"/>
          </a:xfrm>
        </p:spPr>
        <p:txBody>
          <a:bodyPr tIns="45720" bIns="45720" rtlCol="1" anchor="ctr">
            <a:normAutofit/>
          </a:bodyPr>
          <a:lstStyle>
            <a:lvl1pPr algn="ctr" rtl="1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1626053" y="4682062"/>
            <a:ext cx="8936846" cy="457201"/>
          </a:xfrm>
        </p:spPr>
        <p:txBody>
          <a:bodyPr rtlCol="1">
            <a:normAutofit/>
          </a:bodyPr>
          <a:lstStyle>
            <a:lvl1pPr marL="0" indent="0" algn="ctr" rtl="1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 rtl="1">
              <a:buNone/>
              <a:defRPr sz="1600"/>
            </a:lvl2pPr>
            <a:lvl3pPr marL="914400" indent="0" algn="ctr" rtl="1">
              <a:buNone/>
              <a:defRPr sz="16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20" name="מציין מיקום של תאריך 19"/>
          <p:cNvSpPr>
            <a:spLocks noGrp="1"/>
          </p:cNvSpPr>
          <p:nvPr>
            <p:ph type="dt" sz="half" idx="10"/>
          </p:nvPr>
        </p:nvSpPr>
        <p:spPr>
          <a:xfrm flipH="1">
            <a:off x="5318760" y="1341256"/>
            <a:ext cx="1554480" cy="485546"/>
          </a:xfrm>
        </p:spPr>
        <p:txBody>
          <a:bodyPr rtlCol="1"/>
          <a:lstStyle>
            <a:lvl1pPr algn="ctr" rtl="1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1"/>
            <a:fld id="{BF7160C1-15A3-436B-BE8D-A4D9E0EAAE91}" type="datetime1">
              <a:rPr lang="he-IL" smtClean="0"/>
              <a:t>ט"ז/טבת/תשפ"ג</a:t>
            </a:fld>
            <a:endParaRPr lang="en-US" dirty="0"/>
          </a:p>
        </p:txBody>
      </p:sp>
      <p:sp>
        <p:nvSpPr>
          <p:cNvPr id="21" name="מציין מיקום של כותרת תחתונה 20"/>
          <p:cNvSpPr>
            <a:spLocks noGrp="1"/>
          </p:cNvSpPr>
          <p:nvPr>
            <p:ph type="ftr" sz="quarter" idx="11"/>
          </p:nvPr>
        </p:nvSpPr>
        <p:spPr>
          <a:xfrm flipH="1">
            <a:off x="4832605" y="5177408"/>
            <a:ext cx="5730295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endParaRPr lang="en-US" dirty="0"/>
          </a:p>
        </p:txBody>
      </p:sp>
      <p:sp>
        <p:nvSpPr>
          <p:cNvPr id="22" name="מציין מיקום של מספר שקופית 21"/>
          <p:cNvSpPr>
            <a:spLocks noGrp="1"/>
          </p:cNvSpPr>
          <p:nvPr>
            <p:ph type="sldNum" sz="quarter" idx="12"/>
          </p:nvPr>
        </p:nvSpPr>
        <p:spPr>
          <a:xfrm flipH="1">
            <a:off x="1629100" y="5177408"/>
            <a:ext cx="1955980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1066800" y="2103120"/>
            <a:ext cx="10058400" cy="3849624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9E18CD11-5483-4186-9C9D-D99E7FE92433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rot="10800000" flipH="1">
            <a:off x="838200" y="762000"/>
            <a:ext cx="2362200" cy="5257800"/>
          </a:xfrm>
        </p:spPr>
        <p:txBody>
          <a:bodyPr vert="eaVert"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3276600" y="762000"/>
            <a:ext cx="8077200" cy="5257800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8128C7A3-6078-4E1D-A45D-7F8EB763EDD3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1066800" y="2103120"/>
            <a:ext cx="10058400" cy="3849624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B2AC4221-72F6-45F6-B2F2-4BE5E859C5B9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מלבן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/>
          </a:p>
        </p:txBody>
      </p:sp>
      <p:sp useBgFill="1">
        <p:nvSpPr>
          <p:cNvPr id="23" name="מלבן 22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4" name="מלבן 23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30" name="מלבן 29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629156" y="2275165"/>
            <a:ext cx="8933688" cy="2406895"/>
          </a:xfrm>
        </p:spPr>
        <p:txBody>
          <a:bodyPr rtlCol="1" anchor="ctr">
            <a:normAutofit/>
          </a:bodyPr>
          <a:lstStyle>
            <a:lvl1pPr algn="ctr" rtl="1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מחבר ישר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מחבר ישר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מחבר ישר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1623060" y="4682062"/>
            <a:ext cx="8939784" cy="457200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5318760" y="1344502"/>
            <a:ext cx="1554480" cy="498781"/>
          </a:xfrm>
        </p:spPr>
        <p:txBody>
          <a:bodyPr rtlCol="1"/>
          <a:lstStyle>
            <a:lvl1pPr algn="ctr" rtl="1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1"/>
            <a:fld id="{7E798AAF-4D28-4EAA-AAA2-0B0D10BF921A}" type="datetime1">
              <a:rPr lang="he-IL" smtClean="0"/>
              <a:t>ט"ז/טבת/תשפ"ג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902709" y="5177408"/>
            <a:ext cx="5660134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629157" y="5177408"/>
            <a:ext cx="1958339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כותרת 7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 hasCustomPrompt="1"/>
          </p:nvPr>
        </p:nvSpPr>
        <p:spPr>
          <a:xfrm flipH="1">
            <a:off x="646176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 hasCustomPrompt="1"/>
          </p:nvPr>
        </p:nvSpPr>
        <p:spPr>
          <a:xfrm flipH="1">
            <a:off x="106680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86298B-D689-4B54-8E0F-6FF70DC91813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458712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 hasCustomPrompt="1"/>
          </p:nvPr>
        </p:nvSpPr>
        <p:spPr>
          <a:xfrm flipH="1">
            <a:off x="6458712" y="2792472"/>
            <a:ext cx="4663440" cy="3163825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1069848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 hasCustomPrompt="1"/>
          </p:nvPr>
        </p:nvSpPr>
        <p:spPr>
          <a:xfrm flipH="1">
            <a:off x="1069848" y="2792471"/>
            <a:ext cx="4663440" cy="3164509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73807155-A311-4510-8D30-D78E6A05356E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BC61730B-C49D-4774-8B68-B748FEA5604F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5DD4575C-2D90-4767-8FC9-62CC2DF9AD34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לבן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3" name="מלבן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71837" y="607392"/>
            <a:ext cx="3161963" cy="1645920"/>
          </a:xfrm>
        </p:spPr>
        <p:txBody>
          <a:bodyPr rtlCol="1" anchor="b">
            <a:normAutofit/>
          </a:bodyPr>
          <a:lstStyle>
            <a:lvl1pPr algn="r" defTabSz="914400" rtl="1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648200" y="609600"/>
            <a:ext cx="6858000" cy="5334000"/>
          </a:xfrm>
        </p:spPr>
        <p:txBody>
          <a:bodyPr rtlCol="1"/>
          <a:lstStyle>
            <a:lvl1pPr algn="r" rtl="1">
              <a:defRPr sz="19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71837" y="2336800"/>
            <a:ext cx="3161963" cy="3606800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מציין מיקום של תאריך 7"/>
          <p:cNvSpPr>
            <a:spLocks noGrp="1"/>
          </p:cNvSpPr>
          <p:nvPr>
            <p:ph type="dt" sz="half" idx="10"/>
          </p:nvPr>
        </p:nvSpPr>
        <p:spPr>
          <a:xfrm flipH="1">
            <a:off x="4648200" y="6035040"/>
            <a:ext cx="1955800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A177B91D-4277-4997-971F-08A00B31D816}" type="datetime1">
              <a:rPr lang="he-IL" smtClean="0"/>
              <a:t>ט"ז/טבת/תשפ"ג</a:t>
            </a:fld>
            <a:endParaRPr lang="en-US"/>
          </a:p>
        </p:txBody>
      </p:sp>
      <p:sp>
        <p:nvSpPr>
          <p:cNvPr id="9" name="מציין מיקום של כותרת תחתונה 8"/>
          <p:cNvSpPr>
            <a:spLocks noGrp="1"/>
          </p:cNvSpPr>
          <p:nvPr>
            <p:ph type="ftr" sz="quarter" idx="11"/>
          </p:nvPr>
        </p:nvSpPr>
        <p:spPr>
          <a:xfrm flipH="1">
            <a:off x="6921499" y="6035040"/>
            <a:ext cx="45847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11" name="מציין מיקום של מספר שקופית 10"/>
          <p:cNvSpPr>
            <a:spLocks noGrp="1"/>
          </p:cNvSpPr>
          <p:nvPr>
            <p:ph type="sldNum" sz="quarter" idx="12"/>
          </p:nvPr>
        </p:nvSpPr>
        <p:spPr>
          <a:xfrm flipH="1">
            <a:off x="571837" y="6035040"/>
            <a:ext cx="1223435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267200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1" anchor="t"/>
          <a:lstStyle>
            <a:lvl1pPr marL="0" indent="0" algn="r" rtl="1">
              <a:buNone/>
              <a:defRPr sz="3200"/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4457700" y="6035040"/>
            <a:ext cx="2071963" cy="365760"/>
          </a:xfrm>
        </p:spPr>
        <p:txBody>
          <a:bodyPr rtlCol="1"/>
          <a:lstStyle>
            <a:lvl1pPr algn="r" rtl="1"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1"/>
            <a:fld id="{C5447206-BEB7-4694-8BE2-489006A54066}" type="datetime1">
              <a:rPr lang="he-IL" smtClean="0"/>
              <a:t>ט"ז/טבת/תשפ"ג</a:t>
            </a:fld>
            <a:endParaRPr lang="en-US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6991350" y="6035040"/>
            <a:ext cx="4588002" cy="365760"/>
          </a:xfrm>
        </p:spPr>
        <p:txBody>
          <a:bodyPr rtlCol="1"/>
          <a:lstStyle>
            <a:lvl1pPr marL="0" algn="r" defTabSz="914400" rtl="1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r"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69976" y="6035040"/>
            <a:ext cx="1225296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69976" y="603504"/>
            <a:ext cx="3144774" cy="1645920"/>
          </a:xfrm>
        </p:spPr>
        <p:txBody>
          <a:bodyPr rtlCol="1" anchor="b">
            <a:noAutofit/>
          </a:bodyPr>
          <a:lstStyle>
            <a:lvl1pPr algn="r" rtl="1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69976" y="2386584"/>
            <a:ext cx="3144774" cy="3511296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מלבן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מלבן 6"/>
          <p:cNvSpPr/>
          <p:nvPr/>
        </p:nvSpPr>
        <p:spPr>
          <a:xfrm flipH="1"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מלבן 7"/>
          <p:cNvSpPr/>
          <p:nvPr/>
        </p:nvSpPr>
        <p:spPr>
          <a:xfrm flipH="1"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rtl="1"/>
            <a:r>
              <a:rPr lang="he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 rtl="1"/>
            <a:r>
              <a:rPr lang="he" dirty="0"/>
              <a:t>לחץ כדי לערוך סגנונות טקסט של תבנית 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2042161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7F10649-3B66-4FAF-A227-F0AA5C25BF42}" type="datetime1">
              <a:rPr lang="he-IL" smtClean="0"/>
              <a:t>ט"ז/טבת/תשפ"ג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53086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10668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lang="en-US" sz="3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182880" indent="-182880" algn="r" defTabSz="914400" rtl="1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45720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73152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00584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28016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6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 descr="תקריב של סמל&#10;&#10;תיאור נוצר באופן אוטומטי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 flipH="1">
            <a:off x="1" y="10"/>
            <a:ext cx="12191979" cy="6857990"/>
          </a:xfrm>
          <a:prstGeom prst="rect">
            <a:avLst/>
          </a:prstGeom>
        </p:spPr>
      </p:pic>
      <p:sp>
        <p:nvSpPr>
          <p:cNvPr id="82" name="מלבן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44406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מלבן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1035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383132" y="2355458"/>
            <a:ext cx="4775075" cy="1630907"/>
          </a:xfrm>
        </p:spPr>
        <p:txBody>
          <a:bodyPr rtlCol="1">
            <a:normAutofit fontScale="90000"/>
          </a:bodyPr>
          <a:lstStyle/>
          <a:p>
            <a:pPr rtl="0"/>
            <a:r>
              <a:rPr lang="en-US" sz="4400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Marathon – Construction Management System</a:t>
            </a:r>
            <a:endParaRPr lang="he" sz="4400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>
            <a:normAutofit/>
          </a:bodyPr>
          <a:lstStyle/>
          <a:p>
            <a:pPr algn="ctr" rtl="1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</a:t>
            </a:r>
            <a:endParaRPr lang="he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5" name="מציין מיקום תוכן 2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9698207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כותרת 1">
            <a:extLst>
              <a:ext uri="{FF2B5EF4-FFF2-40B4-BE49-F238E27FC236}">
                <a16:creationId xmlns:a16="http://schemas.microsoft.com/office/drawing/2014/main" id="{772FCE33-98F1-7E42-4F63-69DA707468A9}"/>
              </a:ext>
            </a:extLst>
          </p:cNvPr>
          <p:cNvSpPr txBox="1">
            <a:spLocks/>
          </p:cNvSpPr>
          <p:nvPr/>
        </p:nvSpPr>
        <p:spPr>
          <a:xfrm flipH="1">
            <a:off x="1066800" y="4664075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i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7" name="כותרת 1">
            <a:extLst>
              <a:ext uri="{FF2B5EF4-FFF2-40B4-BE49-F238E27FC236}">
                <a16:creationId xmlns:a16="http://schemas.microsoft.com/office/drawing/2014/main" id="{DDF593AA-126E-B30A-C2E9-368A5427A7CD}"/>
              </a:ext>
            </a:extLst>
          </p:cNvPr>
          <p:cNvSpPr txBox="1">
            <a:spLocks/>
          </p:cNvSpPr>
          <p:nvPr/>
        </p:nvSpPr>
        <p:spPr>
          <a:xfrm flipH="1">
            <a:off x="1066800" y="4540826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>
            <a:lvl1pPr algn="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800" i="0" kern="1200" cap="none" spc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24B76F-092C-FAB9-7DB3-FFBFD18CD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Achievements</a:t>
            </a:r>
            <a:endParaRPr lang="en-IL" dirty="0"/>
          </a:p>
        </p:txBody>
      </p:sp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D743F25B-B806-9DB6-C018-1B0FC045B9A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762" y="1888231"/>
            <a:ext cx="1775409" cy="3748087"/>
          </a:xfrm>
        </p:spPr>
      </p:pic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DAC46C48-846D-E305-EF1D-2195450361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l" rtl="0"/>
            <a:r>
              <a:rPr lang="en-US" dirty="0"/>
              <a:t>We laid the groundwork for our project (installed packages and created directory structures).</a:t>
            </a:r>
          </a:p>
          <a:p>
            <a:pPr algn="l" rtl="0"/>
            <a:r>
              <a:rPr lang="en-US" dirty="0"/>
              <a:t>Improved our understanding of React-Native and TypeScript.</a:t>
            </a:r>
          </a:p>
          <a:p>
            <a:pPr algn="l" rtl="0"/>
            <a:r>
              <a:rPr lang="en-US" dirty="0"/>
              <a:t>Created some basic screens for the POC, according to our UI draft.</a:t>
            </a:r>
          </a:p>
          <a:p>
            <a:pPr algn="l" rtl="0"/>
            <a:endParaRPr lang="en-US" dirty="0"/>
          </a:p>
          <a:p>
            <a:pPr algn="l" rtl="0"/>
            <a:endParaRPr lang="en-IL" dirty="0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5DEFAA6-84C1-DAA5-313E-F039875C3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4F86298B-D689-4B54-8E0F-6FF70DC91813}" type="datetime1">
              <a:rPr lang="he-IL" smtClean="0"/>
              <a:t>ט"ז/טבת/תשפ"ג</a:t>
            </a:fld>
            <a:endParaRPr lang="en-US"/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A96B5552-C083-995A-DF81-266F4326D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322" y="642594"/>
            <a:ext cx="1907639" cy="4027238"/>
          </a:xfrm>
          <a:prstGeom prst="rect">
            <a:avLst/>
          </a:prstGeom>
        </p:spPr>
      </p:pic>
      <p:cxnSp>
        <p:nvCxnSpPr>
          <p:cNvPr id="11" name="מחבר ישר 10">
            <a:extLst>
              <a:ext uri="{FF2B5EF4-FFF2-40B4-BE49-F238E27FC236}">
                <a16:creationId xmlns:a16="http://schemas.microsoft.com/office/drawing/2014/main" id="{C758F265-778C-44B6-4F91-639825CB6BEB}"/>
              </a:ext>
            </a:extLst>
          </p:cNvPr>
          <p:cNvCxnSpPr>
            <a:cxnSpLocks/>
          </p:cNvCxnSpPr>
          <p:nvPr/>
        </p:nvCxnSpPr>
        <p:spPr>
          <a:xfrm flipH="1">
            <a:off x="8157411" y="642594"/>
            <a:ext cx="1443789" cy="179580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מחבר ישר 12">
            <a:extLst>
              <a:ext uri="{FF2B5EF4-FFF2-40B4-BE49-F238E27FC236}">
                <a16:creationId xmlns:a16="http://schemas.microsoft.com/office/drawing/2014/main" id="{FCE5F6FF-5A9D-7B62-40B4-94C9557A7EBE}"/>
              </a:ext>
            </a:extLst>
          </p:cNvPr>
          <p:cNvCxnSpPr>
            <a:cxnSpLocks/>
          </p:cNvCxnSpPr>
          <p:nvPr/>
        </p:nvCxnSpPr>
        <p:spPr>
          <a:xfrm flipH="1" flipV="1">
            <a:off x="8157411" y="2610354"/>
            <a:ext cx="1443789" cy="205947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399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7C56952-C658-B93F-5C19-FD3FC0927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Key takeaways</a:t>
            </a:r>
            <a:endParaRPr lang="en-IL" dirty="0"/>
          </a:p>
        </p:txBody>
      </p:sp>
      <p:pic>
        <p:nvPicPr>
          <p:cNvPr id="7" name="מציין מיקום תוכן 6">
            <a:extLst>
              <a:ext uri="{FF2B5EF4-FFF2-40B4-BE49-F238E27FC236}">
                <a16:creationId xmlns:a16="http://schemas.microsoft.com/office/drawing/2014/main" id="{957655C3-D3DE-8447-1B91-99FC680A3D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910" y="1106985"/>
            <a:ext cx="1992270" cy="1992270"/>
          </a:xfrm>
        </p:spPr>
      </p:pic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6742A860-D305-FDF2-7279-8935748C02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l" rtl="0"/>
            <a:r>
              <a:rPr lang="en-US" dirty="0"/>
              <a:t>Expo-go is a great platform for building, debugging and testing mobile apps.</a:t>
            </a:r>
          </a:p>
          <a:p>
            <a:pPr algn="l" rtl="0"/>
            <a:r>
              <a:rPr lang="en-US" dirty="0"/>
              <a:t>Graphical design and useability should be our top priority, since our functionalities are rather simple.</a:t>
            </a:r>
          </a:p>
          <a:p>
            <a:pPr algn="l" rtl="0"/>
            <a:r>
              <a:rPr lang="en-US" dirty="0"/>
              <a:t>We should consider outsourcing graphical designers.</a:t>
            </a:r>
          </a:p>
          <a:p>
            <a:pPr algn="l" rtl="0"/>
            <a:endParaRPr lang="en-IL" dirty="0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AEF4EB01-5592-90C5-E9EA-3856982D3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4F86298B-D689-4B54-8E0F-6FF70DC91813}" type="datetime1">
              <a:rPr lang="he-IL" smtClean="0"/>
              <a:t>ט"ז/טבת/תשפ"ג</a:t>
            </a:fld>
            <a:endParaRPr lang="en-US"/>
          </a:p>
        </p:txBody>
      </p:sp>
      <p:pic>
        <p:nvPicPr>
          <p:cNvPr id="11" name="תמונה 10" descr="תמונה שמכילה טקסט&#10;&#10;התיאור נוצר באופן אוטומטי">
            <a:extLst>
              <a:ext uri="{FF2B5EF4-FFF2-40B4-BE49-F238E27FC236}">
                <a16:creationId xmlns:a16="http://schemas.microsoft.com/office/drawing/2014/main" id="{0823A68A-2AB8-C622-9ED5-6EE66E158C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155" y="3332658"/>
            <a:ext cx="2893045" cy="2169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47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3E338DF-6E97-C7D2-B3C8-A5FA4D82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Current goals</a:t>
            </a:r>
            <a:endParaRPr lang="en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B08576A-235F-025F-3DA6-C200986F8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en-US" sz="2400" dirty="0"/>
              <a:t>Add more screens to the POC.</a:t>
            </a:r>
          </a:p>
          <a:p>
            <a:pPr algn="l" rtl="0"/>
            <a:r>
              <a:rPr lang="en-US" sz="2400" dirty="0"/>
              <a:t>Meet with our client and present the POC.</a:t>
            </a:r>
          </a:p>
          <a:p>
            <a:pPr algn="l" rtl="0"/>
            <a:r>
              <a:rPr lang="en-US" sz="2400" dirty="0"/>
              <a:t>Create a user experience survey to receive feedback.</a:t>
            </a:r>
          </a:p>
          <a:p>
            <a:pPr algn="l" rtl="0"/>
            <a:r>
              <a:rPr lang="en-US" sz="2400" dirty="0"/>
              <a:t>Fix ADD according to Niv’s feedback.</a:t>
            </a:r>
            <a:endParaRPr lang="en-IL" sz="2400" dirty="0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33BE968-AE5D-1963-0131-7F6EC3AB3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B2AC4221-72F6-45F6-B2F2-4BE5E859C5B9}" type="datetime1">
              <a:rPr lang="he-IL" smtClean="0"/>
              <a:t>ט"ז/טבת/תשפ"ג</a:t>
            </a:fld>
            <a:endParaRPr lang="en-US"/>
          </a:p>
        </p:txBody>
      </p:sp>
      <p:pic>
        <p:nvPicPr>
          <p:cNvPr id="6" name="תמונה 5" descr="תמונה שמכילה טקסט, אדם, מחשב נישא, שולחן&#10;&#10;התיאור נוצר באופן אוטומטי">
            <a:extLst>
              <a:ext uri="{FF2B5EF4-FFF2-40B4-BE49-F238E27FC236}">
                <a16:creationId xmlns:a16="http://schemas.microsoft.com/office/drawing/2014/main" id="{6220D1D4-A87C-0D6A-4B52-B569C39ED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857" y="742006"/>
            <a:ext cx="2374232" cy="2374232"/>
          </a:xfrm>
          <a:prstGeom prst="rect">
            <a:avLst/>
          </a:prstGeom>
        </p:spPr>
      </p:pic>
      <p:pic>
        <p:nvPicPr>
          <p:cNvPr id="10" name="תמונה 9" descr="תמונה שמכילה אדם, אישה, לדגמן&#10;&#10;התיאור נוצר באופן אוטומטי">
            <a:extLst>
              <a:ext uri="{FF2B5EF4-FFF2-40B4-BE49-F238E27FC236}">
                <a16:creationId xmlns:a16="http://schemas.microsoft.com/office/drawing/2014/main" id="{5D5B2DF7-C759-FA8D-10EC-BC83D6FD74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1857" y="3526374"/>
            <a:ext cx="2374233" cy="237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73657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09_TF78438558" id="{592B5E68-C93F-4479-98A9-067798264FBC}" vid="{5A2EF50A-4EF5-498F-AD4D-FD6F63444EDD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{18A882CD-8DCF-45BC-9730-0DA7B8658BAB}tf78438558_win32</Template>
  <TotalTime>74</TotalTime>
  <Words>144</Words>
  <Application>Microsoft Office PowerPoint</Application>
  <PresentationFormat>מסך רחב</PresentationFormat>
  <Paragraphs>20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0" baseType="lpstr">
      <vt:lpstr>Calibri</vt:lpstr>
      <vt:lpstr>Century Gothic</vt:lpstr>
      <vt:lpstr>Garamond</vt:lpstr>
      <vt:lpstr>Tahoma</vt:lpstr>
      <vt:lpstr>SavonVTI</vt:lpstr>
      <vt:lpstr>Marathon – Construction Management System</vt:lpstr>
      <vt:lpstr>Goals</vt:lpstr>
      <vt:lpstr>Achievements</vt:lpstr>
      <vt:lpstr>Key takeaways</vt:lpstr>
      <vt:lpstr>Current goals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Marathon – Construction Management System</dc:title>
  <dc:creator>Ilay Gov</dc:creator>
  <cp:lastModifiedBy>Ilay Gov</cp:lastModifiedBy>
  <cp:revision>4</cp:revision>
  <dcterms:created xsi:type="dcterms:W3CDTF">2023-01-09T17:43:58Z</dcterms:created>
  <dcterms:modified xsi:type="dcterms:W3CDTF">2023-01-09T18:58:58Z</dcterms:modified>
</cp:coreProperties>
</file>